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2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17/01/19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64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17/01/19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9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17/01/19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9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17/01/19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18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17/01/19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40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17/01/19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53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17/01/19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55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17/01/19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80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17/01/19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10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17/01/19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1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CF47-9B4C-D94A-910A-845488B66B70}" type="datetimeFigureOut">
              <a:rPr lang="fr-FR" smtClean="0"/>
              <a:t>17/01/19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E0F67-B5D5-D948-B6D1-9E484D48A4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65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1CF47-9B4C-D94A-910A-845488B66B70}" type="datetimeFigureOut">
              <a:rPr lang="fr-FR" smtClean="0"/>
              <a:t>17/01/19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E0F67-B5D5-D948-B6D1-9E484D48A4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06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91208"/>
            <a:ext cx="7772400" cy="3094991"/>
          </a:xfrm>
        </p:spPr>
        <p:txBody>
          <a:bodyPr>
            <a:normAutofit/>
          </a:bodyPr>
          <a:lstStyle/>
          <a:p>
            <a:r>
              <a:rPr lang="fr-FR" dirty="0" smtClean="0"/>
              <a:t>Sociologie du travail – Séance 2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Les </a:t>
            </a:r>
            <a:r>
              <a:rPr lang="fr-FR" b="1" dirty="0"/>
              <a:t>grands thèmes de la sociologie du travail 1960-1980</a:t>
            </a:r>
            <a:r>
              <a:rPr lang="fr-FR" dirty="0" smtClean="0">
                <a:effectLst/>
              </a:rPr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28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1. La </a:t>
            </a:r>
            <a:r>
              <a:rPr lang="fr-FR" dirty="0"/>
              <a:t>qualification du </a:t>
            </a:r>
            <a:r>
              <a:rPr lang="fr-FR" dirty="0" smtClean="0"/>
              <a:t>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Georges Friedman </a:t>
            </a:r>
            <a:r>
              <a:rPr lang="fr-FR" i="1" dirty="0"/>
              <a:t>Le travail en </a:t>
            </a:r>
            <a:r>
              <a:rPr lang="fr-FR" i="1" dirty="0" smtClean="0"/>
              <a:t>miettes. 1956.</a:t>
            </a:r>
          </a:p>
          <a:p>
            <a:endParaRPr lang="fr-FR" i="1" dirty="0"/>
          </a:p>
          <a:p>
            <a:r>
              <a:rPr lang="fr-FR" i="1" dirty="0" smtClean="0"/>
              <a:t>Déqualification </a:t>
            </a:r>
            <a:r>
              <a:rPr lang="fr-FR" i="1" dirty="0"/>
              <a:t>en lien avec le progrès technique</a:t>
            </a:r>
            <a:r>
              <a:rPr lang="fr-FR" dirty="0" smtClean="0">
                <a:effectLst/>
              </a:rPr>
              <a:t> </a:t>
            </a:r>
          </a:p>
          <a:p>
            <a:r>
              <a:rPr lang="fr-FR" i="1" dirty="0" smtClean="0"/>
              <a:t>Destruction des métiers traditionnels</a:t>
            </a:r>
          </a:p>
          <a:p>
            <a:r>
              <a:rPr lang="fr-FR" dirty="0" smtClean="0"/>
              <a:t>? </a:t>
            </a:r>
            <a:r>
              <a:rPr lang="fr-FR" dirty="0"/>
              <a:t>déterminisme technique </a:t>
            </a:r>
            <a:r>
              <a:rPr lang="fr-FR" dirty="0" smtClean="0"/>
              <a:t>?</a:t>
            </a:r>
          </a:p>
          <a:p>
            <a:r>
              <a:rPr lang="fr-FR" i="1" dirty="0" smtClean="0"/>
              <a:t>Séparation de </a:t>
            </a:r>
            <a:r>
              <a:rPr lang="fr-FR" i="1" dirty="0"/>
              <a:t>la formation et </a:t>
            </a:r>
            <a:r>
              <a:rPr lang="fr-FR" i="1" dirty="0" smtClean="0"/>
              <a:t>du </a:t>
            </a:r>
            <a:r>
              <a:rPr lang="fr-FR" i="1" dirty="0"/>
              <a:t>travail</a:t>
            </a:r>
            <a:r>
              <a:rPr lang="fr-FR" i="1" dirty="0" smtClean="0">
                <a:effectLst/>
              </a:rPr>
              <a:t> </a:t>
            </a:r>
          </a:p>
          <a:p>
            <a:r>
              <a:rPr lang="fr-FR" i="1" dirty="0" smtClean="0"/>
              <a:t>Humanisation </a:t>
            </a:r>
            <a:r>
              <a:rPr lang="fr-FR" i="1" dirty="0"/>
              <a:t>du travail</a:t>
            </a:r>
            <a:r>
              <a:rPr lang="fr-FR" i="1" dirty="0" smtClean="0">
                <a:effectLst/>
              </a:rPr>
              <a:t> ?</a:t>
            </a:r>
            <a:endParaRPr lang="fr-FR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022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La qualification du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7356" y="1600200"/>
            <a:ext cx="8499444" cy="4525963"/>
          </a:xfrm>
        </p:spPr>
        <p:txBody>
          <a:bodyPr/>
          <a:lstStyle/>
          <a:p>
            <a:r>
              <a:rPr lang="fr-FR" dirty="0" smtClean="0"/>
              <a:t>Pierre </a:t>
            </a:r>
            <a:r>
              <a:rPr lang="fr-FR" dirty="0" err="1" smtClean="0"/>
              <a:t>Naville</a:t>
            </a:r>
            <a:r>
              <a:rPr lang="fr-FR" dirty="0" smtClean="0"/>
              <a:t>, </a:t>
            </a:r>
            <a:r>
              <a:rPr lang="fr-FR" i="1" dirty="0" smtClean="0"/>
              <a:t>Vers l’automatisme social? Problèmes du travail et de l’automation – 1963</a:t>
            </a:r>
          </a:p>
          <a:p>
            <a:endParaRPr lang="fr-FR" i="1" dirty="0" smtClean="0"/>
          </a:p>
          <a:p>
            <a:r>
              <a:rPr lang="fr-FR" i="1" dirty="0" smtClean="0"/>
              <a:t>Automation = forme historique de production</a:t>
            </a:r>
          </a:p>
          <a:p>
            <a:r>
              <a:rPr lang="fr-FR" i="1" dirty="0" smtClean="0"/>
              <a:t>Intensité capitalistique et niveau de formation</a:t>
            </a:r>
          </a:p>
          <a:p>
            <a:r>
              <a:rPr lang="fr-FR" i="1" dirty="0" smtClean="0"/>
              <a:t>Rupture opérations technique / humaine</a:t>
            </a:r>
          </a:p>
          <a:p>
            <a:r>
              <a:rPr lang="fr-FR" i="1" dirty="0" smtClean="0"/>
              <a:t>Automation et émancipation?</a:t>
            </a:r>
          </a:p>
          <a:p>
            <a:endParaRPr lang="fr-FR" i="1" dirty="0" smtClean="0"/>
          </a:p>
          <a:p>
            <a:endParaRPr lang="fr-FR" i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1199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La qualification du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991" y="1600200"/>
            <a:ext cx="8701632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Qualifier le travail ou le travailleur?</a:t>
            </a:r>
          </a:p>
          <a:p>
            <a:pPr marL="0" indent="0">
              <a:buNone/>
            </a:pPr>
            <a:r>
              <a:rPr lang="fr-FR" dirty="0" smtClean="0"/>
              <a:t>- Friedmann vs </a:t>
            </a:r>
            <a:r>
              <a:rPr lang="fr-FR" dirty="0" err="1" smtClean="0"/>
              <a:t>Naville</a:t>
            </a:r>
            <a:r>
              <a:rPr lang="fr-FR" dirty="0" smtClean="0"/>
              <a:t> (humanisation/ automation)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La relation formation – emploi ? L’exemple de l’enseignement professionnel</a:t>
            </a:r>
          </a:p>
          <a:p>
            <a:pPr lvl="1"/>
            <a:r>
              <a:rPr lang="fr-FR" dirty="0" smtClean="0"/>
              <a:t>Déclin du paternalisme et des écoles d’entreprises</a:t>
            </a:r>
          </a:p>
          <a:p>
            <a:pPr lvl="1"/>
            <a:r>
              <a:rPr lang="fr-FR" dirty="0" smtClean="0"/>
              <a:t>Hiérarchisation des filières d’enseignement</a:t>
            </a:r>
          </a:p>
          <a:p>
            <a:pPr lvl="1"/>
            <a:r>
              <a:rPr lang="fr-FR" dirty="0" smtClean="0"/>
              <a:t>Des ouvriers aux techniciens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7813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 II – L’organisation du </a:t>
            </a:r>
            <a:r>
              <a:rPr lang="fr-FR" dirty="0" smtClean="0"/>
              <a:t>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Divisions du travail</a:t>
            </a:r>
          </a:p>
          <a:p>
            <a:pPr marL="400050" lvl="1" indent="0">
              <a:buNone/>
            </a:pPr>
            <a:r>
              <a:rPr lang="fr-FR" dirty="0" smtClean="0"/>
              <a:t> - Internationale</a:t>
            </a:r>
          </a:p>
          <a:p>
            <a:pPr lvl="1">
              <a:buFontTx/>
              <a:buChar char="-"/>
            </a:pPr>
            <a:r>
              <a:rPr lang="fr-FR" dirty="0" smtClean="0"/>
              <a:t>Sociale</a:t>
            </a:r>
          </a:p>
          <a:p>
            <a:pPr lvl="1">
              <a:buFontTx/>
              <a:buChar char="-"/>
            </a:pPr>
            <a:r>
              <a:rPr lang="fr-FR" dirty="0" smtClean="0"/>
              <a:t>Sexuée</a:t>
            </a:r>
          </a:p>
          <a:p>
            <a:r>
              <a:rPr lang="fr-FR" dirty="0" smtClean="0"/>
              <a:t>Taylorisme et fordisme</a:t>
            </a:r>
          </a:p>
          <a:p>
            <a:r>
              <a:rPr lang="fr-FR" dirty="0" smtClean="0"/>
              <a:t>Taylor</a:t>
            </a:r>
          </a:p>
          <a:p>
            <a:pPr marL="400050" lvl="1" indent="0">
              <a:buNone/>
            </a:pPr>
            <a:r>
              <a:rPr lang="fr-FR" dirty="0" smtClean="0"/>
              <a:t>- la « flânerie systématique » des ouvriers</a:t>
            </a:r>
          </a:p>
          <a:p>
            <a:pPr marL="400050" lvl="1" indent="0">
              <a:buNone/>
            </a:pPr>
            <a:r>
              <a:rPr lang="fr-FR" dirty="0" smtClean="0"/>
              <a:t>- Intensification du travail</a:t>
            </a:r>
          </a:p>
          <a:p>
            <a:pPr marL="400050" lvl="1" indent="0">
              <a:buNone/>
            </a:pPr>
            <a:r>
              <a:rPr lang="fr-FR" dirty="0" smtClean="0"/>
              <a:t>- Séparation conception / exécution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3330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 II – L’organisation du </a:t>
            </a:r>
            <a:r>
              <a:rPr lang="fr-FR" dirty="0" smtClean="0"/>
              <a:t>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Ford</a:t>
            </a:r>
          </a:p>
          <a:p>
            <a:r>
              <a:rPr lang="fr-FR" dirty="0" smtClean="0"/>
              <a:t>- systématisation des t</a:t>
            </a:r>
            <a:r>
              <a:rPr lang="fr-FR" dirty="0" smtClean="0"/>
              <a:t>âches</a:t>
            </a:r>
          </a:p>
          <a:p>
            <a:r>
              <a:rPr lang="fr-FR" dirty="0" smtClean="0"/>
              <a:t>- standardisation des produits</a:t>
            </a:r>
          </a:p>
          <a:p>
            <a:r>
              <a:rPr lang="fr-FR" dirty="0" smtClean="0"/>
              <a:t>- enchaînement continu = convoyeur automatique</a:t>
            </a:r>
          </a:p>
          <a:p>
            <a:r>
              <a:rPr lang="fr-FR" dirty="0" smtClean="0"/>
              <a:t>Temps incorporés &gt; temps </a:t>
            </a:r>
            <a:r>
              <a:rPr lang="fr-FR" dirty="0" err="1" smtClean="0"/>
              <a:t>aloués</a:t>
            </a:r>
            <a:endParaRPr lang="fr-FR" dirty="0" smtClean="0"/>
          </a:p>
          <a:p>
            <a:r>
              <a:rPr lang="fr-FR" dirty="0" smtClean="0"/>
              <a:t>L’ouvrier enchaîné au travail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084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 – L’organisation du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L’idéal de fluidité de la production dans les industries de </a:t>
            </a:r>
            <a:r>
              <a:rPr lang="fr-FR" dirty="0" err="1" smtClean="0"/>
              <a:t>process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Freinage et organisations informelles</a:t>
            </a:r>
          </a:p>
          <a:p>
            <a:r>
              <a:rPr lang="fr-FR" dirty="0" smtClean="0"/>
              <a:t>Travail prescrit / travail réel</a:t>
            </a:r>
          </a:p>
          <a:p>
            <a:r>
              <a:rPr lang="fr-FR" dirty="0" smtClean="0"/>
              <a:t>Retour sur </a:t>
            </a:r>
            <a:r>
              <a:rPr lang="fr-FR" smtClean="0"/>
              <a:t>l’amb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7428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215</Words>
  <Application>Microsoft Macintosh PowerPoint</Application>
  <PresentationFormat>Présentation à l'écran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Sociologie du travail – Séance 2  Les grands thèmes de la sociologie du travail 1960-1980 </vt:lpstr>
      <vt:lpstr>1. La qualification du travail</vt:lpstr>
      <vt:lpstr>1. La qualification du travail</vt:lpstr>
      <vt:lpstr>1. La qualification du travail</vt:lpstr>
      <vt:lpstr> II – L’organisation du travail</vt:lpstr>
      <vt:lpstr> II – L’organisation du travail</vt:lpstr>
      <vt:lpstr>II – L’organisation du travail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du travail – Séance 2  Les grands thèmes de la sociologie du travail 1960-1980 </dc:title>
  <dc:creator>Fabrice Guilbaud</dc:creator>
  <cp:lastModifiedBy>Fabrice Guilbaud</cp:lastModifiedBy>
  <cp:revision>5</cp:revision>
  <dcterms:created xsi:type="dcterms:W3CDTF">2019-01-17T14:13:22Z</dcterms:created>
  <dcterms:modified xsi:type="dcterms:W3CDTF">2019-01-17T16:57:52Z</dcterms:modified>
</cp:coreProperties>
</file>